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8"/>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4" r:id="rId56"/>
    <p:sldId id="330" r:id="rId57"/>
    <p:sldId id="323" r:id="rId58"/>
    <p:sldId id="324" r:id="rId59"/>
    <p:sldId id="325" r:id="rId60"/>
    <p:sldId id="326" r:id="rId61"/>
    <p:sldId id="327" r:id="rId62"/>
    <p:sldId id="270" r:id="rId63"/>
    <p:sldId id="271" r:id="rId64"/>
    <p:sldId id="272" r:id="rId65"/>
    <p:sldId id="273" r:id="rId66"/>
    <p:sldId id="274"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71"/>
    <p:restoredTop sz="62809"/>
  </p:normalViewPr>
  <p:slideViewPr>
    <p:cSldViewPr snapToGrid="0">
      <p:cViewPr>
        <p:scale>
          <a:sx n="80" d="100"/>
          <a:sy n="80" d="100"/>
        </p:scale>
        <p:origin x="1064"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 sextant uses two points, measures the angle between 2 objects</a:t>
            </a:r>
            <a:br>
              <a:rPr lang="en-US" dirty="0"/>
            </a:br>
            <a:r>
              <a:rPr lang="en-US" dirty="0"/>
              <a:t>- celestial object </a:t>
            </a:r>
          </a:p>
          <a:p>
            <a:pPr marL="0" lvl="0" indent="0" algn="l" rtl="0">
              <a:lnSpc>
                <a:spcPct val="100000"/>
              </a:lnSpc>
              <a:spcBef>
                <a:spcPts val="0"/>
              </a:spcBef>
              <a:spcAft>
                <a:spcPts val="0"/>
              </a:spcAft>
              <a:buSzPts val="1100"/>
              <a:buNone/>
            </a:pPr>
            <a:r>
              <a:rPr lang="en-US" dirty="0"/>
              <a:t>- horizon</a:t>
            </a:r>
          </a:p>
          <a:p>
            <a:pPr marL="0" lvl="0" indent="0" algn="l" rtl="0">
              <a:lnSpc>
                <a:spcPct val="100000"/>
              </a:lnSpc>
              <a:spcBef>
                <a:spcPts val="0"/>
              </a:spcBef>
              <a:spcAft>
                <a:spcPts val="0"/>
              </a:spcAft>
              <a:buSzPts val="1100"/>
              <a:buNone/>
            </a:pPr>
            <a:r>
              <a:rPr lang="en-US" dirty="0"/>
              <a:t>This gives you an angle measurement used to get a latitude reading</a:t>
            </a:r>
          </a:p>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4dc731f540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24dc731f540_0_1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4dc731f540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g24dc731f540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svg"/><Relationship Id="rId26" Type="http://schemas.openxmlformats.org/officeDocument/2006/relationships/image" Target="../media/image41.sv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svg"/><Relationship Id="rId42" Type="http://schemas.openxmlformats.org/officeDocument/2006/relationships/image" Target="../media/image57.svg"/><Relationship Id="rId47" Type="http://schemas.openxmlformats.org/officeDocument/2006/relationships/image" Target="../media/image62.png"/><Relationship Id="rId50" Type="http://schemas.openxmlformats.org/officeDocument/2006/relationships/image" Target="../media/image65.svg"/><Relationship Id="rId7" Type="http://schemas.openxmlformats.org/officeDocument/2006/relationships/image" Target="../media/image22.png"/><Relationship Id="rId2" Type="http://schemas.openxmlformats.org/officeDocument/2006/relationships/notesSlide" Target="../notesSlides/notesSlide16.xml"/><Relationship Id="rId16" Type="http://schemas.openxmlformats.org/officeDocument/2006/relationships/image" Target="../media/image31.svg"/><Relationship Id="rId29" Type="http://schemas.openxmlformats.org/officeDocument/2006/relationships/image" Target="../media/image44.png"/><Relationship Id="rId11" Type="http://schemas.openxmlformats.org/officeDocument/2006/relationships/image" Target="../media/image26.png"/><Relationship Id="rId24" Type="http://schemas.openxmlformats.org/officeDocument/2006/relationships/image" Target="../media/image39.svg"/><Relationship Id="rId32" Type="http://schemas.openxmlformats.org/officeDocument/2006/relationships/image" Target="../media/image47.svg"/><Relationship Id="rId37" Type="http://schemas.openxmlformats.org/officeDocument/2006/relationships/image" Target="../media/image52.png"/><Relationship Id="rId40" Type="http://schemas.openxmlformats.org/officeDocument/2006/relationships/image" Target="../media/image55.svg"/><Relationship Id="rId45" Type="http://schemas.openxmlformats.org/officeDocument/2006/relationships/image" Target="../media/image60.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svg"/><Relationship Id="rId49" Type="http://schemas.openxmlformats.org/officeDocument/2006/relationships/image" Target="../media/image64.png"/><Relationship Id="rId10" Type="http://schemas.openxmlformats.org/officeDocument/2006/relationships/image" Target="../media/image25.sv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sv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svg"/><Relationship Id="rId8" Type="http://schemas.openxmlformats.org/officeDocument/2006/relationships/image" Target="../media/image23.svg"/><Relationship Id="rId3" Type="http://schemas.openxmlformats.org/officeDocument/2006/relationships/image" Target="../media/image18.pn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svg"/><Relationship Id="rId46" Type="http://schemas.openxmlformats.org/officeDocument/2006/relationships/image" Target="../media/image61.svg"/><Relationship Id="rId20" Type="http://schemas.openxmlformats.org/officeDocument/2006/relationships/image" Target="../media/image35.svg"/><Relationship Id="rId41"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8" Type="http://schemas.openxmlformats.org/officeDocument/2006/relationships/image" Target="../media/image74.svg"/><Relationship Id="rId3" Type="http://schemas.microsoft.com/office/2017/06/relationships/model3d" Target="../media/model3d1.glb"/><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2.png"/><Relationship Id="rId5" Type="http://schemas.microsoft.com/office/2017/06/relationships/model3d" Target="../media/model3d2.glb"/><Relationship Id="rId10" Type="http://schemas.openxmlformats.org/officeDocument/2006/relationships/image" Target="../media/image76.svg"/><Relationship Id="rId4" Type="http://schemas.openxmlformats.org/officeDocument/2006/relationships/image" Target="../media/image71.png"/><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37.svg"/><Relationship Id="rId5" Type="http://schemas.openxmlformats.org/officeDocument/2006/relationships/image" Target="../media/image81.png"/><Relationship Id="rId10" Type="http://schemas.openxmlformats.org/officeDocument/2006/relationships/image" Target="../media/image36.png"/><Relationship Id="rId4" Type="http://schemas.microsoft.com/office/2017/06/relationships/model3d" Target="../media/model3d1.glb"/><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47.sv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7.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3.png"/><Relationship Id="rId3" Type="http://schemas.openxmlformats.org/officeDocument/2006/relationships/image" Target="../media/image38.png"/><Relationship Id="rId21" Type="http://schemas.openxmlformats.org/officeDocument/2006/relationships/image" Target="../media/image106.sv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svg"/><Relationship Id="rId2" Type="http://schemas.openxmlformats.org/officeDocument/2006/relationships/notesSlide" Target="../notesSlides/notesSlide49.xml"/><Relationship Id="rId16" Type="http://schemas.openxmlformats.org/officeDocument/2006/relationships/image" Target="../media/image75.png"/><Relationship Id="rId20"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svg"/><Relationship Id="rId10" Type="http://schemas.openxmlformats.org/officeDocument/2006/relationships/image" Target="../media/image96.png"/><Relationship Id="rId19" Type="http://schemas.openxmlformats.org/officeDocument/2006/relationships/image" Target="../media/image104.svg"/><Relationship Id="rId4" Type="http://schemas.openxmlformats.org/officeDocument/2006/relationships/image" Target="../media/image39.svg"/><Relationship Id="rId9" Type="http://schemas.openxmlformats.org/officeDocument/2006/relationships/image" Target="../media/image95.png"/><Relationship Id="rId1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image" Target="../media/image103.png"/><Relationship Id="rId3" Type="http://schemas.openxmlformats.org/officeDocument/2006/relationships/image" Target="../media/image38.png"/><Relationship Id="rId21" Type="http://schemas.openxmlformats.org/officeDocument/2006/relationships/image" Target="../media/image106.sv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svg"/><Relationship Id="rId2" Type="http://schemas.openxmlformats.org/officeDocument/2006/relationships/notesSlide" Target="../notesSlides/notesSlide50.xml"/><Relationship Id="rId16" Type="http://schemas.openxmlformats.org/officeDocument/2006/relationships/image" Target="../media/image75.png"/><Relationship Id="rId20" Type="http://schemas.openxmlformats.org/officeDocument/2006/relationships/image" Target="../media/image105.png"/><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svg"/><Relationship Id="rId10" Type="http://schemas.openxmlformats.org/officeDocument/2006/relationships/image" Target="../media/image96.png"/><Relationship Id="rId19" Type="http://schemas.openxmlformats.org/officeDocument/2006/relationships/image" Target="../media/image104.svg"/><Relationship Id="rId4" Type="http://schemas.openxmlformats.org/officeDocument/2006/relationships/image" Target="../media/image39.svg"/><Relationship Id="rId9" Type="http://schemas.openxmlformats.org/officeDocument/2006/relationships/image" Target="../media/image95.png"/><Relationship Id="rId1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1.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14:presetBounceEnd="50000">
                                      <p:stCondLst>
                                        <p:cond delay="0"/>
                                      </p:stCondLst>
                                      <p:childTnLst>
                                        <p:animScale p14:bounceEnd="50000">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14:presetBounceEnd="50000">
                                      <p:stCondLst>
                                        <p:cond delay="0"/>
                                      </p:stCondLst>
                                      <p:childTnLst>
                                        <p:animScale p14:bounceEnd="50000">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14:presetBounceEnd="50000">
                                      <p:stCondLst>
                                        <p:cond delay="0"/>
                                      </p:stCondLst>
                                      <p:childTnLst>
                                        <p:animScale p14:bounceEnd="50000">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14:presetBounceEnd="50000">
                                      <p:stCondLst>
                                        <p:cond delay="0"/>
                                      </p:stCondLst>
                                      <p:childTnLst>
                                        <p:animScale p14:bounceEnd="50000">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14:presetBounceEnd="50000">
                                      <p:stCondLst>
                                        <p:cond delay="0"/>
                                      </p:stCondLst>
                                      <p:childTnLst>
                                        <p:animScale p14:bounceEnd="50000">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14:presetBounceEnd="50000">
                                      <p:stCondLst>
                                        <p:cond delay="0"/>
                                      </p:stCondLst>
                                      <p:childTnLst>
                                        <p:animScale p14:bounceEnd="50000">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14:presetBounceEnd="50000">
                                      <p:stCondLst>
                                        <p:cond delay="0"/>
                                      </p:stCondLst>
                                      <p:childTnLst>
                                        <p:animScale p14:bounceEnd="50000">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14:presetBounceEnd="50000">
                                      <p:stCondLst>
                                        <p:cond delay="0"/>
                                      </p:stCondLst>
                                      <p:childTnLst>
                                        <p:animScale p14:bounceEnd="50000">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14:presetBounceEnd="50000">
                                      <p:stCondLst>
                                        <p:cond delay="0"/>
                                      </p:stCondLst>
                                      <p:childTnLst>
                                        <p:animScale p14:bounceEnd="50000">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stCondLst>
                                        <p:cond delay="0"/>
                                      </p:stCondLst>
                                      <p:childTnLst>
                                        <p:animScale>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stCondLst>
                                        <p:cond delay="0"/>
                                      </p:stCondLst>
                                      <p:childTnLst>
                                        <p:animScale>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stCondLst>
                                        <p:cond delay="0"/>
                                      </p:stCondLst>
                                      <p:childTnLst>
                                        <p:animScale>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stCondLst>
                                        <p:cond delay="0"/>
                                      </p:stCondLst>
                                      <p:childTnLst>
                                        <p:animScale>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stCondLst>
                                        <p:cond delay="0"/>
                                      </p:stCondLst>
                                      <p:childTnLst>
                                        <p:animScale>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stCondLst>
                                        <p:cond delay="0"/>
                                      </p:stCondLst>
                                      <p:childTnLst>
                                        <p:animScale>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stCondLst>
                                        <p:cond delay="0"/>
                                      </p:stCondLst>
                                      <p:childTnLst>
                                        <p:animScale>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stCondLst>
                                        <p:cond delay="0"/>
                                      </p:stCondLst>
                                      <p:childTnLst>
                                        <p:animScale>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stCondLst>
                                        <p:cond delay="0"/>
                                      </p:stCondLst>
                                      <p:childTnLst>
                                        <p:animScale>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Oval 7">
            <a:extLst>
              <a:ext uri="{FF2B5EF4-FFF2-40B4-BE49-F238E27FC236}">
                <a16:creationId xmlns:a16="http://schemas.microsoft.com/office/drawing/2014/main" id="{0A974EFE-B655-2AC3-9373-303EB5A48B1D}"/>
              </a:ext>
            </a:extLst>
          </p:cNvPr>
          <p:cNvSpPr/>
          <p:nvPr/>
        </p:nvSpPr>
        <p:spPr>
          <a:xfrm>
            <a:off x="4724400"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sp>
        <p:nvSpPr>
          <p:cNvPr id="7" name="Oval 6">
            <a:extLst>
              <a:ext uri="{FF2B5EF4-FFF2-40B4-BE49-F238E27FC236}">
                <a16:creationId xmlns:a16="http://schemas.microsoft.com/office/drawing/2014/main" id="{94ED6104-2AF0-AEFF-68BB-8C3155F287B9}"/>
              </a:ext>
            </a:extLst>
          </p:cNvPr>
          <p:cNvSpPr/>
          <p:nvPr/>
        </p:nvSpPr>
        <p:spPr>
          <a:xfrm>
            <a:off x="4724400"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267200" y="1596609"/>
            <a:ext cx="3657600" cy="3657600"/>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267200" y="1596609"/>
            <a:ext cx="3657600" cy="365760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267200"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2" name="Oval 1">
            <a:extLst>
              <a:ext uri="{FF2B5EF4-FFF2-40B4-BE49-F238E27FC236}">
                <a16:creationId xmlns:a16="http://schemas.microsoft.com/office/drawing/2014/main" id="{C6F41CB6-0006-67DA-1EC0-9C4306C1EF14}"/>
              </a:ext>
            </a:extLst>
          </p:cNvPr>
          <p:cNvSpPr/>
          <p:nvPr/>
        </p:nvSpPr>
        <p:spPr>
          <a:xfrm>
            <a:off x="4267200"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02083 L 0.01042 0.95069 " pathEditMode="relative" ptsTypes="AA">
                                      <p:cBhvr>
                                        <p:cTn id="6"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2664043508"/>
                  </p:ext>
                </p:extLst>
              </p:nvPr>
            </p:nvGraphicFramePr>
            <p:xfrm>
              <a:off x="2086396" y="2672336"/>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72336"/>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1382352064"/>
                  </p:ext>
                </p:extLst>
              </p:nvPr>
            </p:nvGraphicFramePr>
            <p:xfrm>
              <a:off x="5273348" y="2689412"/>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89412"/>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814209689"/>
                  </p:ext>
                </p:extLst>
              </p:nvPr>
            </p:nvGraphicFramePr>
            <p:xfrm>
              <a:off x="8414540" y="2689412"/>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89412"/>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01075"/>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01073"/>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01074"/>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327" y="1932214"/>
            <a:ext cx="4655681" cy="4141371"/>
          </a:xfrm>
          <a:prstGeom prst="rect">
            <a:avLst/>
          </a:prstGeom>
        </p:spPr>
      </p:pic>
    </p:spTree>
    <p:extLst>
      <p:ext uri="{BB962C8B-B14F-4D97-AF65-F5344CB8AC3E}">
        <p14:creationId xmlns:p14="http://schemas.microsoft.com/office/powerpoint/2010/main" val="3917844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044" y="933759"/>
            <a:ext cx="5829300" cy="52197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169" name="Google Shape;169;g24dc731f540_0_10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a:solidFill>
                  <a:srgbClr val="262626"/>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4dc731f540_0_11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Title</a:t>
            </a:r>
            <a:endParaRPr sz="1400" b="0" i="0" u="none" strike="noStrike" cap="none">
              <a:solidFill>
                <a:srgbClr val="000000"/>
              </a:solidFill>
              <a:latin typeface="Arial"/>
              <a:ea typeface="Arial"/>
              <a:cs typeface="Arial"/>
              <a:sym typeface="Arial"/>
            </a:endParaRPr>
          </a:p>
        </p:txBody>
      </p:sp>
      <p:sp>
        <p:nvSpPr>
          <p:cNvPr id="175" name="Google Shape;175;g24dc731f540_0_110"/>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a:solidFill>
                  <a:srgbClr val="262626"/>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4dc731f540_0_6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Title</a:t>
            </a:r>
            <a:endParaRPr sz="1400" b="0" i="0" u="none" strike="noStrike" cap="none">
              <a:solidFill>
                <a:srgbClr val="000000"/>
              </a:solidFill>
              <a:latin typeface="Arial"/>
              <a:ea typeface="Arial"/>
              <a:cs typeface="Arial"/>
              <a:sym typeface="Arial"/>
            </a:endParaRPr>
          </a:p>
        </p:txBody>
      </p:sp>
      <p:sp>
        <p:nvSpPr>
          <p:cNvPr id="181" name="Google Shape;181;g24dc731f540_0_6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a:solidFill>
                  <a:srgbClr val="262626"/>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g28d8987e96c_0_0"/>
          <p:cNvSpPr txBox="1"/>
          <p:nvPr/>
        </p:nvSpPr>
        <p:spPr>
          <a:xfrm>
            <a:off x="2470396" y="2525857"/>
            <a:ext cx="7251300" cy="1477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r>
              <a:rPr lang="en-US" sz="1800" b="0" i="0" u="none" strike="noStrike" cap="none">
                <a:solidFill>
                  <a:srgbClr val="4F1971"/>
                </a:solidFill>
                <a:latin typeface="Arial"/>
                <a:ea typeface="Arial"/>
                <a:cs typeface="Arial"/>
                <a:sym typeface="Arial"/>
              </a:rPr>
              <a:t>Session QR Codes will be</a:t>
            </a:r>
            <a:endParaRPr sz="1400" b="0"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4F1971"/>
                </a:solidFill>
                <a:latin typeface="Arial"/>
                <a:ea typeface="Arial"/>
                <a:cs typeface="Arial"/>
                <a:sym typeface="Arial"/>
              </a:rPr>
              <a:t>sent via email before the event</a:t>
            </a:r>
            <a:endParaRPr sz="1800" b="0"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Click="0">
        <p159:morph option="byObject"/>
      </p:transition>
    </mc:Choice>
    <mc:Fallback>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19787</TotalTime>
  <Words>1393</Words>
  <Application>Microsoft Macintosh PowerPoint</Application>
  <PresentationFormat>Widescreen</PresentationFormat>
  <Paragraphs>201</Paragraphs>
  <Slides>66</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Apple Color Emoji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82</cp:revision>
  <dcterms:created xsi:type="dcterms:W3CDTF">2019-07-29T21:37:05Z</dcterms:created>
  <dcterms:modified xsi:type="dcterms:W3CDTF">2023-11-02T16:50:58Z</dcterms:modified>
</cp:coreProperties>
</file>